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73" r:id="rId3"/>
    <p:sldId id="257" r:id="rId4"/>
    <p:sldId id="258" r:id="rId5"/>
    <p:sldId id="259" r:id="rId6"/>
    <p:sldId id="260" r:id="rId7"/>
    <p:sldId id="263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26AD8-4D1F-4649-A616-001B4CCCE358}" type="datetimeFigureOut">
              <a:rPr lang="en-US" smtClean="0"/>
              <a:pPr/>
              <a:t>13-Feb-14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75FB9-39F1-435E-BAB9-8A8ECDF2CA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75FB9-39F1-435E-BAB9-8A8ECDF2CA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DE94A-C157-42FF-82F4-2092620EF5B1}" type="datetimeFigureOut">
              <a:rPr lang="en-US" smtClean="0"/>
              <a:pPr/>
              <a:t>13-Feb-14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C3E1C-E1D7-4A72-931F-DB33DC34DD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DE94A-C157-42FF-82F4-2092620EF5B1}" type="datetimeFigureOut">
              <a:rPr lang="en-US" smtClean="0"/>
              <a:pPr/>
              <a:t>13-Feb-14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C3E1C-E1D7-4A72-931F-DB33DC34D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DE94A-C157-42FF-82F4-2092620EF5B1}" type="datetimeFigureOut">
              <a:rPr lang="en-US" smtClean="0"/>
              <a:pPr/>
              <a:t>13-Feb-14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C3E1C-E1D7-4A72-931F-DB33DC34D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DE94A-C157-42FF-82F4-2092620EF5B1}" type="datetimeFigureOut">
              <a:rPr lang="en-US" smtClean="0"/>
              <a:pPr/>
              <a:t>13-Feb-14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C3E1C-E1D7-4A72-931F-DB33DC34D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DE94A-C157-42FF-82F4-2092620EF5B1}" type="datetimeFigureOut">
              <a:rPr lang="en-US" smtClean="0"/>
              <a:pPr/>
              <a:t>13-Feb-14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C3E1C-E1D7-4A72-931F-DB33DC34DD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DE94A-C157-42FF-82F4-2092620EF5B1}" type="datetimeFigureOut">
              <a:rPr lang="en-US" smtClean="0"/>
              <a:pPr/>
              <a:t>13-Feb-14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C3E1C-E1D7-4A72-931F-DB33DC34D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DE94A-C157-42FF-82F4-2092620EF5B1}" type="datetimeFigureOut">
              <a:rPr lang="en-US" smtClean="0"/>
              <a:pPr/>
              <a:t>13-Feb-14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C3E1C-E1D7-4A72-931F-DB33DC34DD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DE94A-C157-42FF-82F4-2092620EF5B1}" type="datetimeFigureOut">
              <a:rPr lang="en-US" smtClean="0"/>
              <a:pPr/>
              <a:t>13-Feb-14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C3E1C-E1D7-4A72-931F-DB33DC34D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DE94A-C157-42FF-82F4-2092620EF5B1}" type="datetimeFigureOut">
              <a:rPr lang="en-US" smtClean="0"/>
              <a:pPr/>
              <a:t>13-Feb-14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C3E1C-E1D7-4A72-931F-DB33DC34D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DE94A-C157-42FF-82F4-2092620EF5B1}" type="datetimeFigureOut">
              <a:rPr lang="en-US" smtClean="0"/>
              <a:pPr/>
              <a:t>13-Feb-14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C3E1C-E1D7-4A72-931F-DB33DC34D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97DE94A-C157-42FF-82F4-2092620EF5B1}" type="datetimeFigureOut">
              <a:rPr lang="en-US" smtClean="0"/>
              <a:pPr/>
              <a:t>13-Feb-14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7EC3E1C-E1D7-4A72-931F-DB33DC34D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97DE94A-C157-42FF-82F4-2092620EF5B1}" type="datetimeFigureOut">
              <a:rPr lang="en-US" smtClean="0"/>
              <a:pPr/>
              <a:t>13-Feb-14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7EC3E1C-E1D7-4A72-931F-DB33DC34D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tylus_(computing)" TargetMode="External"/><Relationship Id="rId2" Type="http://schemas.openxmlformats.org/officeDocument/2006/relationships/hyperlink" Target="http://en.wikipedia.org/wiki/Electronic_visual_displa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772400" cy="1975104"/>
          </a:xfrm>
        </p:spPr>
        <p:txBody>
          <a:bodyPr/>
          <a:lstStyle/>
          <a:p>
            <a:r>
              <a:rPr lang="en-US" dirty="0" smtClean="0"/>
              <a:t>TOUCH SCREEN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3048000"/>
            <a:ext cx="5334000" cy="11430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3200" dirty="0" smtClean="0"/>
              <a:t>Presented By </a:t>
            </a:r>
          </a:p>
          <a:p>
            <a:pPr algn="l"/>
            <a:r>
              <a:rPr lang="en-US" sz="3200" dirty="0" smtClean="0"/>
              <a:t>                              </a:t>
            </a:r>
            <a:r>
              <a:rPr lang="en-US" sz="3200" dirty="0" err="1"/>
              <a:t>S</a:t>
            </a:r>
            <a:r>
              <a:rPr lang="en-US" sz="3200" dirty="0" err="1" smtClean="0"/>
              <a:t>andeep</a:t>
            </a:r>
            <a:r>
              <a:rPr lang="en-US" sz="3200" dirty="0" smtClean="0"/>
              <a:t> </a:t>
            </a:r>
            <a:r>
              <a:rPr lang="en-US" sz="3200" dirty="0"/>
              <a:t>R</a:t>
            </a:r>
            <a:r>
              <a:rPr lang="en-US" sz="3200" dirty="0" smtClean="0"/>
              <a:t>eddy </a:t>
            </a:r>
            <a:r>
              <a:rPr lang="en-US" sz="3200" dirty="0" err="1"/>
              <a:t>B</a:t>
            </a:r>
            <a:r>
              <a:rPr lang="en-US" sz="3200" dirty="0" err="1" smtClean="0"/>
              <a:t>addam</a:t>
            </a:r>
            <a:endParaRPr lang="en-US" sz="3200" dirty="0" smtClean="0"/>
          </a:p>
          <a:p>
            <a:pPr algn="r"/>
            <a:r>
              <a:rPr lang="en-US" sz="3200" dirty="0" smtClean="0"/>
              <a:t>Roll </a:t>
            </a:r>
            <a:r>
              <a:rPr lang="en-US" sz="3200" dirty="0" smtClean="0"/>
              <a:t>no.100911862006</a:t>
            </a:r>
            <a:endParaRPr lang="en-US" sz="3200" dirty="0" smtClean="0"/>
          </a:p>
          <a:p>
            <a:pPr algn="r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Touch Screen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different technologies used to make touch screens today:</a:t>
            </a:r>
          </a:p>
          <a:p>
            <a:pPr marL="1066800" lvl="2"/>
            <a:r>
              <a:rPr lang="en-US" dirty="0" smtClean="0"/>
              <a:t>Resistive</a:t>
            </a:r>
          </a:p>
          <a:p>
            <a:pPr marL="1066800" lvl="2"/>
            <a:r>
              <a:rPr lang="en-US" dirty="0" smtClean="0"/>
              <a:t>Capacitive</a:t>
            </a:r>
          </a:p>
          <a:p>
            <a:pPr marL="1066800" lvl="2"/>
            <a:r>
              <a:rPr lang="en-US" dirty="0" smtClean="0"/>
              <a:t>Surface Acoustic Wave (SAW)</a:t>
            </a:r>
          </a:p>
          <a:p>
            <a:pPr marL="1066800" lvl="2"/>
            <a:r>
              <a:rPr lang="en-US" dirty="0" smtClean="0"/>
              <a:t>Infrared LED or Optical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Resistive Touch Screens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layers of conductive material</a:t>
            </a:r>
          </a:p>
          <a:p>
            <a:r>
              <a:rPr lang="en-US" dirty="0" smtClean="0"/>
              <a:t>Touch creates contact between resistive layers completing circuit</a:t>
            </a:r>
          </a:p>
          <a:p>
            <a:r>
              <a:rPr lang="en-US" dirty="0" smtClean="0"/>
              <a:t>Voltage in circuit changes based on position</a:t>
            </a:r>
          </a:p>
          <a:p>
            <a:r>
              <a:rPr lang="en-US" dirty="0" smtClean="0"/>
              <a:t>Controller determines location based on voltages</a:t>
            </a:r>
          </a:p>
          <a:p>
            <a:r>
              <a:rPr lang="en-US" dirty="0" smtClean="0"/>
              <a:t>Any material can trigger sensors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Capacitive Touch Screens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Glass panel with conductive layer (Indium Tin Oxide)</a:t>
            </a:r>
          </a:p>
          <a:p>
            <a:r>
              <a:rPr lang="en-US" dirty="0" smtClean="0"/>
              <a:t>Small amount of voltage applied to four corners of touch screen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Surface Acoustic Wave Touch Screens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Surface consists of glass overlay with transmitting and receiving transducers</a:t>
            </a:r>
          </a:p>
          <a:p>
            <a:r>
              <a:rPr lang="en-US" dirty="0" smtClean="0"/>
              <a:t>Electrical signals sent to the transmitting transducers converts to ultrasonic waves </a:t>
            </a:r>
          </a:p>
          <a:p>
            <a:r>
              <a:rPr lang="en-US" dirty="0" smtClean="0"/>
              <a:t>Waves are directed across screen by reflectors then directed to receiving transducers</a:t>
            </a:r>
          </a:p>
          <a:p>
            <a:r>
              <a:rPr lang="en-US" dirty="0" smtClean="0"/>
              <a:t>When finger touches screen it absorbs waves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Infrared/Optical </a:t>
            </a:r>
            <a:br>
              <a:rPr lang="en-US" dirty="0" smtClean="0"/>
            </a:br>
            <a:r>
              <a:rPr lang="en-US" dirty="0" smtClean="0"/>
              <a:t>Touch Screens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572000"/>
          </a:xfrm>
        </p:spPr>
        <p:txBody>
          <a:bodyPr/>
          <a:lstStyle/>
          <a:p>
            <a:r>
              <a:rPr lang="en-US" dirty="0" smtClean="0"/>
              <a:t>Uses infrared LEDs and matching </a:t>
            </a:r>
            <a:r>
              <a:rPr lang="en-US" dirty="0" err="1" smtClean="0"/>
              <a:t>photodetectors</a:t>
            </a:r>
            <a:endParaRPr lang="en-US" dirty="0" smtClean="0"/>
          </a:p>
          <a:p>
            <a:r>
              <a:rPr lang="en-US" dirty="0" smtClean="0"/>
              <a:t>Touching screen interrupts LEDs</a:t>
            </a:r>
          </a:p>
          <a:p>
            <a:r>
              <a:rPr lang="en-US" dirty="0" smtClean="0"/>
              <a:t>Cameras detect reflected LED caused by touch</a:t>
            </a:r>
          </a:p>
          <a:p>
            <a:r>
              <a:rPr lang="en-US" dirty="0" smtClean="0"/>
              <a:t>Controller able to calculate coordinates from camera data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COMPARISION</a:t>
            </a:r>
            <a:endParaRPr lang="en-US" dirty="0"/>
          </a:p>
        </p:txBody>
      </p:sp>
      <p:pic>
        <p:nvPicPr>
          <p:cNvPr id="4" name="Picture 5" descr="t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99" y="1219200"/>
            <a:ext cx="8863853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ATMS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DUAL TOUCH SCREEN LAPTOPS.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SMART  PHONES,IPAD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GROCERY STORES.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MUSEUMS.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CORPORATE INFORMATION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Interactive Kiosks and learning stations</a:t>
            </a:r>
            <a:endParaRPr lang="en-IN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Digital Camera</a:t>
            </a:r>
            <a:endParaRPr lang="en-IN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12" y="533400"/>
            <a:ext cx="4040188" cy="639762"/>
          </a:xfrm>
        </p:spPr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492625" y="503238"/>
            <a:ext cx="4041775" cy="639762"/>
          </a:xfrm>
        </p:spPr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1295400"/>
            <a:ext cx="4040188" cy="5715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User friendly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Fast response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Error free input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Use finger , fingernail , gloved hands , stylus or any soft tip pointer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Easy to clean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Does not interfere mouse and keyboard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Make computing easy , powerful and fun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It benefits children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295400"/>
            <a:ext cx="4041775" cy="5715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Finger stress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Fingerprints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screen has to be really big not to miss 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     things when pressing them with your finger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big screen leads to low battery life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touch screen means screen can’t be read too well in direct sunlight as it applies an additional not 100% transparent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Fatigue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6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6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6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6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6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6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6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60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6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60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6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60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6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600" decel="100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6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6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6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6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6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600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6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600" decel="100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6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600" decel="100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6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600" decel="100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6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6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600" decel="100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6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6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4" grpId="0" build="p"/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8056" indent="-384048">
              <a:buFont typeface="Wingdings" pitchFamily="2" charset="2"/>
              <a:buChar char="§"/>
              <a:defRPr/>
            </a:pPr>
            <a:r>
              <a:rPr lang="en-US" dirty="0" smtClean="0"/>
              <a:t>Designers are trying to use touch screen to simplify input commands </a:t>
            </a:r>
          </a:p>
          <a:p>
            <a:pPr marL="448056" indent="-384048">
              <a:buFont typeface="Wingdings" pitchFamily="2" charset="2"/>
              <a:buChar char="§"/>
              <a:defRPr/>
            </a:pPr>
            <a:r>
              <a:rPr lang="en-US" dirty="0" smtClean="0"/>
              <a:t>Today , touch screen has becomes adopted by computers users of all abilities because it is simple, fast and innovative.</a:t>
            </a:r>
          </a:p>
          <a:p>
            <a:pPr marL="448056" indent="-384048">
              <a:buFont typeface="Wingdings" pitchFamily="2" charset="2"/>
              <a:buChar char="§"/>
              <a:defRPr/>
            </a:pPr>
            <a:r>
              <a:rPr lang="en-US" dirty="0" smtClean="0"/>
              <a:t>In future there is no usage of mouse and keyboards as they will be replaced by touch screen</a:t>
            </a:r>
            <a:r>
              <a:rPr lang="en-US" dirty="0" smtClean="0">
                <a:solidFill>
                  <a:srgbClr val="3B0A94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95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Any Question ????</a:t>
            </a:r>
            <a:endParaRPr lang="en-US" dirty="0"/>
          </a:p>
        </p:txBody>
      </p:sp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2971800"/>
            <a:ext cx="48768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ouch-Screen-Technolog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66800"/>
            <a:ext cx="9144000" cy="579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304800"/>
            <a:ext cx="7620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TOUCH SCREEN TECHNOLOGY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Thank You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xit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History</a:t>
            </a:r>
          </a:p>
          <a:p>
            <a:r>
              <a:rPr lang="en-US" dirty="0" smtClean="0"/>
              <a:t>Components</a:t>
            </a:r>
          </a:p>
          <a:p>
            <a:r>
              <a:rPr lang="en-US" dirty="0" smtClean="0"/>
              <a:t>Applications</a:t>
            </a:r>
          </a:p>
          <a:p>
            <a:r>
              <a:rPr lang="en-US" dirty="0" smtClean="0"/>
              <a:t>Advantages &amp; Disadvantages</a:t>
            </a:r>
          </a:p>
          <a:p>
            <a:endParaRPr lang="en-US" dirty="0"/>
          </a:p>
        </p:txBody>
      </p:sp>
      <p:pic>
        <p:nvPicPr>
          <p:cNvPr id="4" name="Picture 3" descr="12569172-finger-on-touch-screen-empty-butt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1447800"/>
            <a:ext cx="3070274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8056" indent="-384048">
              <a:buFont typeface="Wingdings" pitchFamily="2" charset="2"/>
              <a:buChar char="§"/>
              <a:defRPr/>
            </a:pPr>
            <a:r>
              <a:rPr lang="en-US" dirty="0"/>
              <a:t>A </a:t>
            </a:r>
            <a:r>
              <a:rPr lang="en-US" b="1" dirty="0"/>
              <a:t>touch screen</a:t>
            </a:r>
            <a:r>
              <a:rPr lang="en-US" dirty="0"/>
              <a:t> is an </a:t>
            </a:r>
            <a:r>
              <a:rPr lang="en-US" dirty="0">
                <a:hlinkClick r:id="rId2" tooltip="Electronic visual display"/>
              </a:rPr>
              <a:t>electronic visual display</a:t>
            </a:r>
            <a:r>
              <a:rPr lang="en-US" dirty="0"/>
              <a:t> that can detect the presence and location of a touch within the display area.</a:t>
            </a:r>
          </a:p>
          <a:p>
            <a:pPr marL="448056" indent="-384048">
              <a:buFont typeface="Wingdings" pitchFamily="2" charset="2"/>
              <a:buChar char="§"/>
              <a:defRPr/>
            </a:pPr>
            <a:r>
              <a:rPr lang="en-US" dirty="0"/>
              <a:t>Touch screen can also sense other passive objects such as </a:t>
            </a:r>
            <a:r>
              <a:rPr lang="en-US" dirty="0">
                <a:hlinkClick r:id="rId3" tooltip="Stylus (computing)"/>
              </a:rPr>
              <a:t>stylus</a:t>
            </a:r>
            <a:r>
              <a:rPr lang="en-US" dirty="0"/>
              <a:t>.</a:t>
            </a:r>
          </a:p>
          <a:p>
            <a:r>
              <a:rPr lang="en-IN" dirty="0" smtClean="0"/>
              <a:t>Touch screen technology is becoming a part of our everyday lives now.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7150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Invented by E.A. Johnson (Royal Radar Est.) around 1965 for air traffic control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HP-150 home computer using infrared technology in 1983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1993 Apple’s Newton and </a:t>
            </a:r>
            <a:br>
              <a:rPr lang="en-US" dirty="0" smtClean="0"/>
            </a:br>
            <a:r>
              <a:rPr lang="en-US" dirty="0" smtClean="0"/>
              <a:t>IBM’s Simon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2002 Microsoft’s Windows XP Tablet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2007 Apple’s </a:t>
            </a:r>
            <a:r>
              <a:rPr lang="en-US" dirty="0" err="1" smtClean="0"/>
              <a:t>iPhone</a:t>
            </a:r>
            <a:r>
              <a:rPr lang="en-US" dirty="0" smtClean="0"/>
              <a:t> (Multi-touch)</a:t>
            </a:r>
          </a:p>
          <a:p>
            <a:endParaRPr lang="en-US" dirty="0"/>
          </a:p>
        </p:txBody>
      </p:sp>
      <p:pic>
        <p:nvPicPr>
          <p:cNvPr id="4" name="Picture 3" descr="1173748_658332944178270_1820740179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1371600"/>
            <a:ext cx="3200400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1" dirty="0" smtClean="0">
                <a:solidFill>
                  <a:schemeClr val="accent2"/>
                </a:solidFill>
              </a:rPr>
              <a:t>How Does a Touch screen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2895599"/>
          </a:xfrm>
        </p:spPr>
        <p:txBody>
          <a:bodyPr>
            <a:normAutofit fontScale="85000" lnSpcReduction="20000"/>
          </a:bodyPr>
          <a:lstStyle/>
          <a:p>
            <a:pPr marL="609600" indent="-609600"/>
            <a:r>
              <a:rPr lang="en-US" altLang="zh-CN" dirty="0" smtClean="0"/>
              <a:t>	A basic </a:t>
            </a:r>
            <a:r>
              <a:rPr lang="en-US" altLang="zh-CN" dirty="0" err="1" smtClean="0"/>
              <a:t>touchscreen</a:t>
            </a:r>
            <a:r>
              <a:rPr lang="en-US" altLang="zh-CN" dirty="0" smtClean="0"/>
              <a:t> has three main components:</a:t>
            </a:r>
          </a:p>
          <a:p>
            <a:pPr marL="609600" indent="-609600">
              <a:buNone/>
            </a:pPr>
            <a:r>
              <a:rPr lang="en-US" altLang="zh-CN" dirty="0" smtClean="0"/>
              <a:t>	1  Touch sensor;</a:t>
            </a:r>
          </a:p>
          <a:p>
            <a:pPr marL="609600" indent="-609600">
              <a:buNone/>
            </a:pPr>
            <a:r>
              <a:rPr lang="en-US" altLang="zh-CN" dirty="0" smtClean="0"/>
              <a:t>	2 Controller;  </a:t>
            </a:r>
          </a:p>
          <a:p>
            <a:pPr marL="609600" indent="-609600">
              <a:buNone/>
            </a:pPr>
            <a:r>
              <a:rPr lang="en-US" altLang="zh-CN" dirty="0" smtClean="0"/>
              <a:t>	3  Software driver.</a:t>
            </a:r>
          </a:p>
          <a:p>
            <a:pPr marL="609600" indent="-609600">
              <a:buNone/>
            </a:pPr>
            <a:r>
              <a:rPr lang="en-US" altLang="zh-CN" dirty="0" smtClean="0"/>
              <a:t>		The </a:t>
            </a:r>
            <a:r>
              <a:rPr lang="en-US" altLang="zh-CN" dirty="0" err="1" smtClean="0"/>
              <a:t>touchscreen</a:t>
            </a:r>
            <a:r>
              <a:rPr lang="en-US" altLang="zh-CN" dirty="0" smtClean="0"/>
              <a:t> is an input device, so it needs to be combined with a display and a PC or other device to make a complete touch input system.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Touch</a:t>
            </a:r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2514599"/>
          </a:xfrm>
        </p:spPr>
        <p:txBody>
          <a:bodyPr>
            <a:normAutofit/>
          </a:bodyPr>
          <a:lstStyle/>
          <a:p>
            <a:pPr marL="448056" indent="-384048">
              <a:buFont typeface="Wingdings" pitchFamily="2" charset="2"/>
              <a:buChar char="§"/>
              <a:defRPr/>
            </a:pPr>
            <a:r>
              <a:rPr lang="en-US" dirty="0" smtClean="0"/>
              <a:t>A touch screen sensor is a clear glass panel with a touch response area.</a:t>
            </a:r>
          </a:p>
          <a:p>
            <a:pPr marL="448056" indent="-384048">
              <a:buFont typeface="Wingdings" pitchFamily="2" charset="2"/>
              <a:buChar char="§"/>
              <a:defRPr/>
            </a:pPr>
            <a:r>
              <a:rPr lang="en-US" dirty="0" smtClean="0"/>
              <a:t>The touch sensor is placed over a display screen so that the responsive area of the panel covers the viewable area of the screen.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The controller connect between the touch sensor and the PC.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Take information from the touch sensor and translate it into information that PC can understand.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Software 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driver allow the touch screen and computer to work together</a:t>
            </a:r>
          </a:p>
          <a:p>
            <a:r>
              <a:rPr lang="en-US" dirty="0" smtClean="0"/>
              <a:t>This makes touching the screen as same as clicking the your mouse at the same location on the screen.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113</TotalTime>
  <Words>538</Words>
  <Application>Microsoft Office PowerPoint</Application>
  <PresentationFormat>On-screen Show (4:3)</PresentationFormat>
  <Paragraphs>95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Metro</vt:lpstr>
      <vt:lpstr>TOUCH SCREEN TECHNOLOGY</vt:lpstr>
      <vt:lpstr>PowerPoint Presentation</vt:lpstr>
      <vt:lpstr>OVERVIEW</vt:lpstr>
      <vt:lpstr>Introduction </vt:lpstr>
      <vt:lpstr>History </vt:lpstr>
      <vt:lpstr>How Does a Touch screen Work?</vt:lpstr>
      <vt:lpstr>Touch sensor</vt:lpstr>
      <vt:lpstr>Controller</vt:lpstr>
      <vt:lpstr>Software driver</vt:lpstr>
      <vt:lpstr>Touch Screen Technology</vt:lpstr>
      <vt:lpstr>Resistive Touch Screens</vt:lpstr>
      <vt:lpstr>Capacitive Touch Screens</vt:lpstr>
      <vt:lpstr>Surface Acoustic Wave Touch Screens</vt:lpstr>
      <vt:lpstr> Infrared/Optical  Touch Screens </vt:lpstr>
      <vt:lpstr> COMPARISION</vt:lpstr>
      <vt:lpstr>Applications </vt:lpstr>
      <vt:lpstr>PowerPoint Presentation</vt:lpstr>
      <vt:lpstr>Conclusion </vt:lpstr>
      <vt:lpstr>Any Question ????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TOUCH SCREEN TECHNOLOGY</dc:title>
  <dc:creator>Ganesh</dc:creator>
  <cp:lastModifiedBy>Muthenna</cp:lastModifiedBy>
  <cp:revision>17</cp:revision>
  <dcterms:created xsi:type="dcterms:W3CDTF">2013-08-25T14:39:44Z</dcterms:created>
  <dcterms:modified xsi:type="dcterms:W3CDTF">2014-02-13T09:18:51Z</dcterms:modified>
</cp:coreProperties>
</file>