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8" r:id="rId18"/>
    <p:sldId id="279" r:id="rId19"/>
    <p:sldId id="272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F:\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7762"/>
            <a:ext cx="777240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F:\slid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 descr="F:\slid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 descr="F:\slide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 descr="F:\slide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2296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 descr="F:\slide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 descr="F:\slide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2296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 descr="F:\slide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2296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506" name="Picture 2" descr="F:\slide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 descr="F:\slide-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229600" cy="5821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 descr="F:\slide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2296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F:\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058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 descr="F:\slide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 descr="F:\slide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 descr="F:\slide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2296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F:\slid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F:\slid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F:\slid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599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F:\slid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599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F:\slide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F:\slid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599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F:\slide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Sudheer</dc:creator>
  <cp:lastModifiedBy>Sudheer</cp:lastModifiedBy>
  <cp:revision>3</cp:revision>
  <dcterms:created xsi:type="dcterms:W3CDTF">2006-08-16T00:00:00Z</dcterms:created>
  <dcterms:modified xsi:type="dcterms:W3CDTF">2014-02-06T09:42:38Z</dcterms:modified>
</cp:coreProperties>
</file>