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58" r:id="rId5"/>
    <p:sldId id="272" r:id="rId6"/>
    <p:sldId id="260" r:id="rId7"/>
    <p:sldId id="262" r:id="rId8"/>
    <p:sldId id="261" r:id="rId9"/>
    <p:sldId id="264" r:id="rId10"/>
    <p:sldId id="265" r:id="rId11"/>
    <p:sldId id="263" r:id="rId12"/>
    <p:sldId id="274" r:id="rId13"/>
    <p:sldId id="268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7DD7-3C6C-452B-B931-29E0D76DBF94}" type="datetimeFigureOut">
              <a:rPr lang="en-IN" smtClean="0"/>
              <a:pPr/>
              <a:t>12-02-2014</a:t>
            </a:fld>
            <a:endParaRPr lang="en-IN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E73C-6BBC-4C8D-AB5F-97D3F3CFA2C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7DD7-3C6C-452B-B931-29E0D76DBF94}" type="datetimeFigureOut">
              <a:rPr lang="en-IN" smtClean="0"/>
              <a:pPr/>
              <a:t>12-02-2014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E73C-6BBC-4C8D-AB5F-97D3F3CFA2C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7DD7-3C6C-452B-B931-29E0D76DBF94}" type="datetimeFigureOut">
              <a:rPr lang="en-IN" smtClean="0"/>
              <a:pPr/>
              <a:t>12-02-2014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E73C-6BBC-4C8D-AB5F-97D3F3CFA2C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7DD7-3C6C-452B-B931-29E0D76DBF94}" type="datetimeFigureOut">
              <a:rPr lang="en-IN" smtClean="0"/>
              <a:pPr/>
              <a:t>12-02-2014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E73C-6BBC-4C8D-AB5F-97D3F3CFA2C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7DD7-3C6C-452B-B931-29E0D76DBF94}" type="datetimeFigureOut">
              <a:rPr lang="en-IN" smtClean="0"/>
              <a:pPr/>
              <a:t>12-02-2014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E73C-6BBC-4C8D-AB5F-97D3F3CFA2C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7DD7-3C6C-452B-B931-29E0D76DBF94}" type="datetimeFigureOut">
              <a:rPr lang="en-IN" smtClean="0"/>
              <a:pPr/>
              <a:t>12-02-2014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E73C-6BBC-4C8D-AB5F-97D3F3CFA2C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7DD7-3C6C-452B-B931-29E0D76DBF94}" type="datetimeFigureOut">
              <a:rPr lang="en-IN" smtClean="0"/>
              <a:pPr/>
              <a:t>12-02-2014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E73C-6BBC-4C8D-AB5F-97D3F3CFA2C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7DD7-3C6C-452B-B931-29E0D76DBF94}" type="datetimeFigureOut">
              <a:rPr lang="en-IN" smtClean="0"/>
              <a:pPr/>
              <a:t>12-02-2014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E73C-6BBC-4C8D-AB5F-97D3F3CFA2C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7DD7-3C6C-452B-B931-29E0D76DBF94}" type="datetimeFigureOut">
              <a:rPr lang="en-IN" smtClean="0"/>
              <a:pPr/>
              <a:t>12-02-2014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E73C-6BBC-4C8D-AB5F-97D3F3CFA2C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7DD7-3C6C-452B-B931-29E0D76DBF94}" type="datetimeFigureOut">
              <a:rPr lang="en-IN" smtClean="0"/>
              <a:pPr/>
              <a:t>12-02-2014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E73C-6BBC-4C8D-AB5F-97D3F3CFA2C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7DD7-3C6C-452B-B931-29E0D76DBF94}" type="datetimeFigureOut">
              <a:rPr lang="en-IN" smtClean="0"/>
              <a:pPr/>
              <a:t>12-02-2014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B6E73C-6BBC-4C8D-AB5F-97D3F3CFA2C4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827DD7-3C6C-452B-B931-29E0D76DBF94}" type="datetimeFigureOut">
              <a:rPr lang="en-IN" smtClean="0"/>
              <a:pPr/>
              <a:t>12-02-2014</a:t>
            </a:fld>
            <a:endParaRPr lang="en-IN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B6E73C-6BBC-4C8D-AB5F-97D3F3CFA2C4}" type="slidenum">
              <a:rPr lang="en-IN" smtClean="0"/>
              <a:pPr/>
              <a:t>‹#›</a:t>
            </a:fld>
            <a:endParaRPr lang="en-IN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1"/>
            <a:ext cx="8352928" cy="28083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NEAR FIELD COMMUNICATION</a:t>
            </a:r>
            <a:endParaRPr lang="en-IN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4653136"/>
            <a:ext cx="4964234" cy="1357322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Submitted By</a:t>
            </a:r>
            <a:r>
              <a:rPr lang="en-IN" sz="32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A.Anjaneyulu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1009-11-862-008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rmAutofit fontScale="90000"/>
          </a:bodyPr>
          <a:lstStyle/>
          <a:p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COMPARISON WITH BLUETOOTH AND INFRARED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76464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problem with infrared is the fact that a direct line of sight is required, which reacts sensitively to external influences such as light and reflecting objects. 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significant advantage over Bluetooth is the shorter set-up time. Instead of performing manual configurations to identify the other’s phone, the connection between two NFC devices is established at once (&lt;0,1s). With less than 10 cm, NFC has the shortest range.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ADVANTAGES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b="1" u="sng" dirty="0" smtClean="0"/>
              <a:t>      </a:t>
            </a:r>
            <a:endParaRPr lang="en-US" sz="2800" dirty="0" smtClean="0"/>
          </a:p>
          <a:p>
            <a:r>
              <a:rPr lang="en-US" sz="2800" dirty="0" smtClean="0"/>
              <a:t>  Low cost, NFC has very fast and easy configuration and pairing.</a:t>
            </a:r>
          </a:p>
          <a:p>
            <a:r>
              <a:rPr lang="en-US" sz="2800" dirty="0" smtClean="0"/>
              <a:t>  Instant connection capability</a:t>
            </a:r>
            <a:r>
              <a:rPr lang="en-US" sz="2800" b="1" dirty="0" smtClean="0"/>
              <a:t>.</a:t>
            </a:r>
            <a:endParaRPr lang="en-US" sz="2800" dirty="0" smtClean="0"/>
          </a:p>
          <a:p>
            <a:r>
              <a:rPr lang="en-US" sz="2800" b="1" dirty="0" smtClean="0"/>
              <a:t>“Out of the box”</a:t>
            </a:r>
            <a:endParaRPr lang="en-US" sz="2800" dirty="0" smtClean="0"/>
          </a:p>
          <a:p>
            <a:r>
              <a:rPr lang="en-US" sz="2800" dirty="0" smtClean="0"/>
              <a:t>         -    No special software</a:t>
            </a:r>
          </a:p>
          <a:p>
            <a:r>
              <a:rPr lang="en-US" sz="2800" dirty="0" smtClean="0"/>
              <a:t>         -    No manual configuration and settings</a:t>
            </a:r>
          </a:p>
          <a:p>
            <a:r>
              <a:rPr lang="en-US" sz="2800" dirty="0" smtClean="0"/>
              <a:t>         -    No search and pair procedure</a:t>
            </a:r>
          </a:p>
          <a:p>
            <a:r>
              <a:rPr lang="en-US" sz="2800" b="1" dirty="0" smtClean="0"/>
              <a:t>Intuitive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        -     User initiates the process</a:t>
            </a:r>
          </a:p>
          <a:p>
            <a:r>
              <a:rPr lang="en-US" sz="2800" dirty="0" smtClean="0"/>
              <a:t>         -    Simple data acquisition just by touching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/>
              <a:t>High level of flexibility and adaptability</a:t>
            </a:r>
            <a:endParaRPr lang="en-US" sz="2800" dirty="0" smtClean="0"/>
          </a:p>
          <a:p>
            <a:r>
              <a:rPr lang="en-US" sz="2800" dirty="0" smtClean="0"/>
              <a:t>        -    Read data from passive RFID tag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>
                <a:latin typeface="Bodoni MT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 enough NFC enabled mobile devices on the market yet.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Security concerns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very less data transfer rate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range is very less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APPLICATIONS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373216"/>
          </a:xfrm>
        </p:spPr>
        <p:txBody>
          <a:bodyPr>
            <a:normAutofit fontScale="62500" lnSpcReduction="20000"/>
          </a:bodyPr>
          <a:lstStyle/>
          <a:p>
            <a:pPr eaLnBrk="0" hangingPunct="0">
              <a:buFont typeface="Wingdings" pitchFamily="2" charset="2"/>
              <a:buChar char=""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Touch and Go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 Applications such as access control or transport/event ticketing, where the user needs only to bring the device storing the ticket or access code close to the reader. </a:t>
            </a:r>
          </a:p>
          <a:p>
            <a:pPr eaLnBrk="0" hangingPunct="0">
              <a:buNone/>
            </a:pPr>
            <a:endParaRPr lang="en-US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"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Touch and Confirm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 Applications such as mobile payment where the user has to confirm the interaction by entering a password or just accepting the transaction. </a:t>
            </a:r>
          </a:p>
          <a:p>
            <a:pPr eaLnBrk="0" hangingPunct="0">
              <a:buNone/>
            </a:pPr>
            <a:endParaRPr lang="en-US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"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Touch and Connect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 Linking two NFC-enabled devices to enable peer to peer transfer of data such as downloading music, exchanging images or synchronizing address books. </a:t>
            </a:r>
          </a:p>
          <a:p>
            <a:pPr eaLnBrk="0" hangingPunct="0">
              <a:buFont typeface="Wingdings" pitchFamily="2" charset="2"/>
              <a:buChar char=""/>
            </a:pPr>
            <a:endParaRPr lang="en-US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"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Touch and Explore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 NFC devices may offer more than one possible function. The consumer will be able to explore a device's capabilities to find out which functionalities and services are offered.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New folder\nfc_en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14618"/>
            <a:ext cx="6946643" cy="520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435280" cy="1224136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8686800" cy="5328592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67544" y="1484784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Bodoni MT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summary, Near Field Communication is an efficient technology for communications with short ranges. It offers an intuitive and simple way to transfer data between electronic devices. A significant advantages of this technique is the compatibility with existing RFID infrastructures. Additionally, it would bring benefits to the setup of longer-range wireless technologies, such as Bluetooth ,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Wifi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NFC is a technology that makes peoples lives easier – easier to pay for goods and services, easier to use public transport, and easier to share data between devices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IN" sz="6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</a:p>
          <a:p>
            <a:pPr algn="ctr">
              <a:buNone/>
            </a:pPr>
            <a:r>
              <a:rPr lang="en-IN" sz="6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6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Near Field Communication (NFC) is based on a short-range wireless connectivity, designed for simple and safe interaction between electronic devices. It is easy to use wireless communication interface for last few centimetres. </a:t>
            </a:r>
            <a:r>
              <a:rPr lang="en-IN" sz="2400" dirty="0" smtClean="0"/>
              <a:t>connection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between two devices is established just by holding the devices close to each other or touch them together.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NFC IS AS EASY AS A TOUCH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just"/>
            <a:endParaRPr lang="en-IN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Shakeha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365104"/>
            <a:ext cx="3240360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HISTORY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sz="2300" dirty="0" smtClean="0">
                <a:latin typeface="Times New Roman" pitchFamily="18" charset="0"/>
                <a:cs typeface="Times New Roman" pitchFamily="18" charset="0"/>
              </a:rPr>
              <a:t>NFC traces its roots back to Radio frequency identification(RFID).</a:t>
            </a:r>
          </a:p>
          <a:p>
            <a:pPr algn="just"/>
            <a:r>
              <a:rPr lang="en-IN" sz="2300" dirty="0" smtClean="0">
                <a:latin typeface="Times New Roman" pitchFamily="18" charset="0"/>
                <a:cs typeface="Times New Roman" pitchFamily="18" charset="0"/>
              </a:rPr>
              <a:t>RFID is the use of a wireless non-contact system that uses radio-frequency electromagnetic fields to transfer data from a tag attached to an object, for the purposes of automatic identification.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tags require no battery and are powered and read at short ranges </a:t>
            </a:r>
            <a:r>
              <a:rPr lang="en-US" sz="2400" dirty="0" smtClean="0"/>
              <a:t>via </a:t>
            </a:r>
            <a:r>
              <a:rPr lang="en-US" sz="2200" dirty="0" smtClean="0"/>
              <a:t>magnetic fields (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electromagnetic induction</a:t>
            </a:r>
            <a:r>
              <a:rPr lang="en-US" sz="2200" dirty="0" smtClean="0"/>
              <a:t>). Others use a local power source and emit radio waves at radio </a:t>
            </a:r>
            <a:r>
              <a:rPr lang="en-US" sz="2200" dirty="0" err="1" smtClean="0"/>
              <a:t>frequence</a:t>
            </a:r>
            <a:r>
              <a:rPr lang="en-US" sz="2200" dirty="0" smtClean="0"/>
              <a:t>. The tag contains electronically stored information which may be read from up to several meters away.  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300" dirty="0" smtClean="0">
                <a:latin typeface="Times New Roman" pitchFamily="18" charset="0"/>
                <a:cs typeface="Times New Roman" pitchFamily="18" charset="0"/>
              </a:rPr>
              <a:t>It was jointly developed by Sony and Philips. </a:t>
            </a:r>
          </a:p>
          <a:p>
            <a:pPr algn="just"/>
            <a:r>
              <a:rPr lang="en-IN" sz="2300" dirty="0" smtClean="0">
                <a:latin typeface="Times New Roman" pitchFamily="18" charset="0"/>
                <a:cs typeface="Times New Roman" pitchFamily="18" charset="0"/>
              </a:rPr>
              <a:t>2006-Nokia 6131 was the first NFC phone</a:t>
            </a:r>
          </a:p>
          <a:p>
            <a:pPr algn="just"/>
            <a:r>
              <a:rPr lang="en-IN" sz="2300" dirty="0" smtClean="0">
                <a:latin typeface="Times New Roman" pitchFamily="18" charset="0"/>
                <a:cs typeface="Times New Roman" pitchFamily="18" charset="0"/>
              </a:rPr>
              <a:t>2010-Samsung Nexus S: First Android NFC phone </a:t>
            </a:r>
            <a:endParaRPr lang="en-IN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en-I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en-IN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IN" sz="16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WHAT IS NFC?</a:t>
            </a:r>
          </a:p>
          <a:p>
            <a:pPr algn="just">
              <a:buNone/>
            </a:pPr>
            <a:endParaRPr lang="en-IN" sz="1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9200" dirty="0" smtClean="0">
                <a:latin typeface="Times New Roman" pitchFamily="18" charset="0"/>
                <a:cs typeface="Times New Roman" pitchFamily="18" charset="0"/>
              </a:rPr>
              <a:t>It is a wireless communication technology based upon 13.56 </a:t>
            </a:r>
            <a:r>
              <a:rPr lang="en-IN" sz="9200" dirty="0" err="1" smtClean="0">
                <a:latin typeface="Times New Roman" pitchFamily="18" charset="0"/>
                <a:cs typeface="Times New Roman" pitchFamily="18" charset="0"/>
              </a:rPr>
              <a:t>MHz.</a:t>
            </a:r>
            <a:r>
              <a:rPr lang="en-IN" sz="9200" dirty="0" smtClean="0">
                <a:latin typeface="Times New Roman" pitchFamily="18" charset="0"/>
                <a:cs typeface="Times New Roman" pitchFamily="18" charset="0"/>
              </a:rPr>
              <a:t> It is designed for read/write transactions with a very short range operating distances up to a few centimetres(less </a:t>
            </a:r>
            <a:r>
              <a:rPr lang="en-IN" sz="9200" smtClean="0">
                <a:latin typeface="Times New Roman" pitchFamily="18" charset="0"/>
                <a:cs typeface="Times New Roman" pitchFamily="18" charset="0"/>
              </a:rPr>
              <a:t>than 10cm</a:t>
            </a:r>
            <a:r>
              <a:rPr lang="en-IN" sz="9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IN" sz="9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9200" dirty="0" smtClean="0">
                <a:latin typeface="Times New Roman" pitchFamily="18" charset="0"/>
                <a:cs typeface="Times New Roman" pitchFamily="18" charset="0"/>
              </a:rPr>
              <a:t> It offers a baud rate of 106 kbps to 424kbps. </a:t>
            </a:r>
          </a:p>
          <a:p>
            <a:pPr algn="just">
              <a:buNone/>
            </a:pPr>
            <a:endParaRPr lang="en-IN" sz="9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9200" dirty="0" smtClean="0">
                <a:latin typeface="Times New Roman" pitchFamily="18" charset="0"/>
                <a:cs typeface="Times New Roman" pitchFamily="18" charset="0"/>
              </a:rPr>
              <a:t>At a transaction only two participants can be involved - one transmitter (initiator) and one receiver (target).</a:t>
            </a:r>
          </a:p>
          <a:p>
            <a:endParaRPr lang="en-US" sz="5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8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IN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New folder\HOW-IT-WORKS-nf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0" y="5105400"/>
            <a:ext cx="6553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Near field communication builds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on the RFID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technology. It allows for two-way communication between devices at a very short range.</a:t>
            </a:r>
          </a:p>
        </p:txBody>
      </p:sp>
    </p:spTree>
    <p:extLst>
      <p:ext uri="{BB962C8B-B14F-4D97-AF65-F5344CB8AC3E}">
        <p14:creationId xmlns:p14="http://schemas.microsoft.com/office/powerpoint/2010/main" val="6142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WORKING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Near-field communications (NFC) combines two established technologies: radio frequency identification (RFID) tags, which are tiny chips with built-in radios and wireless reader that picks up the signals from the radios. The reader when activated emits a short range radio signal that powers up a microchip on the tag, and allows for reading a small amount of data that can be stored on the tag.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381642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636912"/>
            <a:ext cx="345638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20072" y="5733256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RFID OBJECT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160240"/>
          </a:xfrm>
        </p:spPr>
        <p:txBody>
          <a:bodyPr>
            <a:normAutofit/>
          </a:bodyPr>
          <a:lstStyle/>
          <a:p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COMMUNICATION MODES: ACTIVE AND PASSIVE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rmAutofit/>
          </a:bodyPr>
          <a:lstStyle/>
          <a:p>
            <a:pPr algn="just"/>
            <a:r>
              <a:rPr lang="en-US" sz="2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Active mode:</a:t>
            </a:r>
          </a:p>
          <a:p>
            <a:pPr algn="just"/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communication between two active devices(both initiator       and target are powered devices).</a:t>
            </a:r>
          </a:p>
          <a:p>
            <a:pPr algn="just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 active mode both initiator and target are using their own generated RF field to enable the communication.</a:t>
            </a:r>
          </a:p>
          <a:p>
            <a:pPr algn="just" eaLnBrk="0" hangingPunc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None/>
            </a:pPr>
            <a:r>
              <a:rPr lang="en-US" sz="3600" dirty="0" smtClean="0">
                <a:solidFill>
                  <a:srgbClr val="000000"/>
                </a:solidFill>
                <a:cs typeface="Times New Roman" pitchFamily="18" charset="0"/>
              </a:rPr>
              <a:t>                         </a:t>
            </a:r>
            <a:endParaRPr lang="en-US" sz="3600" dirty="0" smtClean="0"/>
          </a:p>
          <a:p>
            <a:pPr algn="just" eaLnBrk="0" hangingPunc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active mode the data is sent using amplitude shift keying (ASK). </a:t>
            </a:r>
            <a:endParaRPr lang="en-IN" sz="3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140316"/>
            <a:ext cx="4372000" cy="1173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Passive mode: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 takes place between an active and a passive device.</a:t>
            </a:r>
          </a:p>
          <a:p>
            <a:r>
              <a:rPr lang="en-US" dirty="0" smtClean="0"/>
              <a:t>Passive device has no battery and uses the RF field generated by the active device. </a:t>
            </a:r>
          </a:p>
          <a:p>
            <a:r>
              <a:rPr lang="en-US" sz="2400" dirty="0" smtClean="0">
                <a:latin typeface="Tahoma" pitchFamily="34" charset="0"/>
              </a:rPr>
              <a:t>The Initiator device provides a carrier</a:t>
            </a:r>
          </a:p>
          <a:p>
            <a:r>
              <a:rPr lang="en-US" sz="2400" dirty="0" smtClean="0">
                <a:latin typeface="Tahoma" pitchFamily="34" charset="0"/>
              </a:rPr>
              <a:t>The Target device answers by modulating existing field.</a:t>
            </a:r>
          </a:p>
          <a:p>
            <a:r>
              <a:rPr lang="en-US" sz="2400" dirty="0" smtClean="0">
                <a:latin typeface="Tahoma" pitchFamily="34" charset="0"/>
              </a:rPr>
              <a:t>Target device act as a transponder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</TotalTime>
  <Words>789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 NEAR FIELD COMMUNICATION</vt:lpstr>
      <vt:lpstr>INTRODUCTION</vt:lpstr>
      <vt:lpstr>HISTORY</vt:lpstr>
      <vt:lpstr>PowerPoint Presentation</vt:lpstr>
      <vt:lpstr>PowerPoint Presentation</vt:lpstr>
      <vt:lpstr>WORKING </vt:lpstr>
      <vt:lpstr>PowerPoint Presentation</vt:lpstr>
      <vt:lpstr>COMMUNICATION MODES: ACTIVE AND PASSIVE </vt:lpstr>
      <vt:lpstr>Passive mode: </vt:lpstr>
      <vt:lpstr>COMPARISON WITH BLUETOOTH AND INFRARED </vt:lpstr>
      <vt:lpstr>ADVANTAGES</vt:lpstr>
      <vt:lpstr>DISADVANTAGES</vt:lpstr>
      <vt:lpstr>APPLICATIONS </vt:lpstr>
      <vt:lpstr>PowerPoint Presentation</vt:lpstr>
      <vt:lpstr>CONCLUSION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SEMINAR ON NEAR FIELD COMMUNICATION</dc:title>
  <dc:creator>mahima</dc:creator>
  <cp:lastModifiedBy>Lakshmi-Ram</cp:lastModifiedBy>
  <cp:revision>114</cp:revision>
  <dcterms:created xsi:type="dcterms:W3CDTF">2012-03-13T16:51:57Z</dcterms:created>
  <dcterms:modified xsi:type="dcterms:W3CDTF">2014-02-12T03:53:58Z</dcterms:modified>
</cp:coreProperties>
</file>